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74" r:id="rId7"/>
    <p:sldId id="273" r:id="rId8"/>
    <p:sldId id="276" r:id="rId9"/>
    <p:sldId id="277" r:id="rId10"/>
    <p:sldId id="263" r:id="rId11"/>
    <p:sldId id="262" r:id="rId12"/>
    <p:sldId id="264" r:id="rId13"/>
    <p:sldId id="267" r:id="rId14"/>
    <p:sldId id="278" r:id="rId15"/>
    <p:sldId id="279" r:id="rId16"/>
    <p:sldId id="280" r:id="rId17"/>
    <p:sldId id="281" r:id="rId18"/>
    <p:sldId id="285" r:id="rId19"/>
    <p:sldId id="283" r:id="rId20"/>
    <p:sldId id="286" r:id="rId21"/>
    <p:sldId id="282" r:id="rId22"/>
    <p:sldId id="284" r:id="rId23"/>
    <p:sldId id="266" r:id="rId24"/>
    <p:sldId id="268" r:id="rId25"/>
    <p:sldId id="287" r:id="rId26"/>
    <p:sldId id="288" r:id="rId27"/>
    <p:sldId id="290" r:id="rId28"/>
    <p:sldId id="289" r:id="rId29"/>
    <p:sldId id="270" r:id="rId30"/>
    <p:sldId id="271" r:id="rId31"/>
    <p:sldId id="291" r:id="rId32"/>
    <p:sldId id="292" r:id="rId33"/>
    <p:sldId id="293" r:id="rId34"/>
    <p:sldId id="294" r:id="rId35"/>
    <p:sldId id="272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0F64-4D88-41F5-A2C6-4284AB21393E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6A15-9A16-4CE0-8F1E-11B0AACE3E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vakFSCE9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29124" y="5072074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Rodzicu kliknij proszę na zdjęcie a przeniesie Cię </a:t>
            </a:r>
            <a:b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na stronę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z bajką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  <a:sym typeface="Wingdings" pitchFamily="2" charset="2"/>
              </a:rPr>
              <a:t>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4" name="Obraz 3" descr="Przechwytywanie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7166"/>
            <a:ext cx="7125695" cy="429637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14282" y="214290"/>
            <a:ext cx="4071966" cy="192882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071966" cy="1571636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zapamiętałeś, jakie kolory miały kosze  do segregacji w bajce?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Kliknij na odpowiednie kolory </a:t>
            </a:r>
            <a:r>
              <a:rPr lang="pl-PL" sz="2400" dirty="0" smtClean="0">
                <a:latin typeface="Georgia" pitchFamily="18" charset="0"/>
                <a:sym typeface="Wingdings" pitchFamily="2" charset="2"/>
              </a:rPr>
              <a:t> 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7224" y="5072074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Schemat blokowy: łącznik 7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285720" y="2928934"/>
            <a:ext cx="2000264" cy="185738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1714480" y="4786322"/>
            <a:ext cx="2000264" cy="18573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>
            <a:hlinkClick r:id="" action="ppaction://noaction">
              <a:snd r:embed="rId4" name="click.wav" builtIn="1"/>
            </a:hlinkClick>
          </p:cNvPr>
          <p:cNvSpPr/>
          <p:nvPr/>
        </p:nvSpPr>
        <p:spPr>
          <a:xfrm>
            <a:off x="4143372" y="4786322"/>
            <a:ext cx="2000264" cy="1857388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>
            <a:hlinkClick r:id="" action="ppaction://noaction">
              <a:snd r:embed="rId4" name="click.wav" builtIn="1"/>
            </a:hlinkClick>
          </p:cNvPr>
          <p:cNvSpPr/>
          <p:nvPr/>
        </p:nvSpPr>
        <p:spPr>
          <a:xfrm>
            <a:off x="6715140" y="4643446"/>
            <a:ext cx="2000264" cy="1857388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6929454" y="2357430"/>
            <a:ext cx="2000264" cy="1857388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>
            <a:hlinkClick r:id="" action="ppaction://noaction">
              <a:snd r:embed="rId4" name="click.wav" builtIn="1"/>
            </a:hlinkClick>
          </p:cNvPr>
          <p:cNvSpPr/>
          <p:nvPr/>
        </p:nvSpPr>
        <p:spPr>
          <a:xfrm>
            <a:off x="5929322" y="214290"/>
            <a:ext cx="2000264" cy="185738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Tak jak w bajce, tak też w życiu mamy różne kolory koszy, do których wrzucamy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odpowiednie śmieci.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71472" y="2928934"/>
            <a:ext cx="514350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214974" cy="264320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Do </a:t>
            </a:r>
            <a:r>
              <a:rPr lang="pl-PL" sz="4800" dirty="0" smtClean="0">
                <a:solidFill>
                  <a:srgbClr val="00B0F0"/>
                </a:solidFill>
                <a:latin typeface="Georgia" pitchFamily="18" charset="0"/>
              </a:rPr>
              <a:t>niebieskiego</a:t>
            </a:r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 kosza wrzucamy papier.</a:t>
            </a:r>
            <a:endParaRPr lang="pl-PL" sz="4800" dirty="0">
              <a:latin typeface="Georgia" pitchFamily="18" charset="0"/>
            </a:endParaRPr>
          </a:p>
        </p:txBody>
      </p:sp>
      <p:pic>
        <p:nvPicPr>
          <p:cNvPr id="6145" name="Picture 1" descr="C:\Users\karola\Downloads\g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847997" cy="43474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698" name="Picture 2" descr="Pudełko, Papier, Pola Dostawa, 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1752564" cy="1714465"/>
          </a:xfrm>
          <a:prstGeom prst="rect">
            <a:avLst/>
          </a:prstGeom>
          <a:noFill/>
        </p:spPr>
      </p:pic>
      <p:pic>
        <p:nvPicPr>
          <p:cNvPr id="29700" name="Picture 4" descr="Wektor Notatnik, Notatnika, 5 X 8 Notatnik, Uwa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1214446" cy="1704486"/>
          </a:xfrm>
          <a:prstGeom prst="rect">
            <a:avLst/>
          </a:prstGeom>
          <a:noFill/>
        </p:spPr>
      </p:pic>
      <p:pic>
        <p:nvPicPr>
          <p:cNvPr id="29702" name="Picture 6" descr="Gazeta, Papieru, Drukuj, Naciśnij, Aktualności, 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072074"/>
            <a:ext cx="1857388" cy="1319520"/>
          </a:xfrm>
          <a:prstGeom prst="rect">
            <a:avLst/>
          </a:prstGeom>
          <a:noFill/>
        </p:spPr>
      </p:pic>
      <p:pic>
        <p:nvPicPr>
          <p:cNvPr id="29704" name="Picture 8" descr="Butelka, Szczegółowe, Szkło, Światł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73772">
            <a:off x="1152442" y="2250831"/>
            <a:ext cx="1000108" cy="2000217"/>
          </a:xfrm>
          <a:prstGeom prst="rect">
            <a:avLst/>
          </a:prstGeom>
          <a:noFill/>
        </p:spPr>
      </p:pic>
      <p:pic>
        <p:nvPicPr>
          <p:cNvPr id="29706" name="Picture 10" descr="Soda, Pop, Może, Aluminium, Cola, Piwo, Pusz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714356"/>
            <a:ext cx="944740" cy="1643027"/>
          </a:xfrm>
          <a:prstGeom prst="rect">
            <a:avLst/>
          </a:prstGeom>
          <a:noFill/>
        </p:spPr>
      </p:pic>
      <p:pic>
        <p:nvPicPr>
          <p:cNvPr id="6145" name="Picture 1" descr="C:\Users\karola\Downloads\g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214554"/>
            <a:ext cx="3847997" cy="43474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105 -0.01203 -0.00296 -0.0456 -0.01059 -0.05463 C -0.01632 -0.06111 -0.02344 -0.06551 -0.03039 -0.06875 C -0.03837 -0.0794 -0.04983 -0.08819 -0.06059 -0.09305 C -0.06476 -0.09815 -0.0691 -0.10046 -0.07431 -0.10301 C -0.08177 -0.11041 -0.08785 -0.11944 -0.09705 -0.12315 C -0.09861 -0.12453 -0.1 -0.12615 -0.10157 -0.12731 C -0.10452 -0.12963 -0.10782 -0.13102 -0.11059 -0.13333 C -0.1198 -0.14097 -0.10712 -0.13472 -0.11823 -0.13935 C -0.125 -0.1456 -0.13195 -0.15393 -0.13785 -0.16157 C -0.14601 -0.17222 -0.15191 -0.18495 -0.16372 -0.18981 C -0.16789 -0.1956 -0.17084 -0.2037 -0.17587 -0.2081 C -0.18264 -0.21389 -0.19966 -0.2294 -0.20608 -0.23032 C -0.21112 -0.23102 -0.21615 -0.23171 -0.22118 -0.2324 C -0.23386 -0.2375 -0.21493 -0.23009 -0.2349 -0.23634 C -0.24323 -0.23889 -0.24862 -0.24444 -0.25764 -0.24444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C 0.01529 -0.02037 0.03195 -0.03958 0.04845 -0.05833 C 0.07067 -0.08356 0.0981 -0.10069 0.12189 -0.12291 C 0.13143 -0.13194 0.14254 -0.14305 0.15314 -0.15 C 0.17362 -0.16365 0.19567 -0.17176 0.2172 -0.18125 C 0.21998 -0.1824 0.23855 -0.20162 0.23907 -0.20208 C 0.24966 -0.21041 0.25939 -0.2199 0.27032 -0.22708 C 0.2757 -0.23055 0.28195 -0.23032 0.28751 -0.23333 C 0.29445 -0.23703 0.30331 -0.24375 0.31095 -0.24375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052 -0.00486 8.33333E-7 -0.01018 0.00156 -0.01458 C 0.00451 -0.02314 0.02083 -0.0243 0.025 -0.025 C 0.0349 -0.0243 0.04479 -0.02477 0.05469 -0.02291 C 0.0592 -0.02199 0.06493 -0.0118 0.06875 -0.00833 C 0.0717 0.00371 0.08733 0.01574 0.09531 0.02292 C 0.09948 0.03936 0.09323 0.0176 0.10156 0.03542 C 0.10486 0.04236 0.10747 0.05255 0.10938 0.06042 C 0.1099 0.06667 0.11094 0.07292 0.11094 0.07917 C 0.11094 0.14213 0.12135 0.26551 0.05156 0.27709 C 0.03767 0.27639 0.01528 0.28102 0.00156 0.26875 C -0.00174 0.25579 0.00365 0.24561 0.00938 0.23542 C 0.02118 0.21412 0.03524 0.19885 0.05469 0.19375 C 0.09115 0.19723 0.06615 0.19121 0.08281 0.2 C 0.08594 0.20162 0.08906 0.20278 0.09219 0.20417 C 0.09583 0.20579 0.10156 0.2125 0.10156 0.2125 C 0.10677 0.22292 0.10313 0.21736 0.11406 0.22709 C 0.11563 0.22848 0.11875 0.23125 0.11875 0.23125 C 0.12101 0.23542 0.12431 0.23936 0.12656 0.24375 C 0.12882 0.24815 0.12986 0.25348 0.13125 0.25811 C 0.13247 0.2625 0.13333 0.26667 0.13438 0.27084 C 0.1349 0.27292 0.13594 0.27709 0.13594 0.27709 C 0.13802 0.29954 0.13663 0.30741 0.15156 0.31875 C 0.15851 0.32408 0.15347 0.32292 0.16094 0.32292 " pathEditMode="relative" ptsTypes="fffffffffffffffffffffffA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0.00381 -0.00764 0.00694 -0.00718 0.0125 -0.0125 C 0.01458 -0.01459 0.01684 -0.01621 0.01875 -0.01875 C 0.02013 -0.02061 0.02031 -0.02361 0.02187 -0.025 C 0.02447 -0.02755 0.03784 -0.0382 0.04375 -0.04167 C 0.04791 -0.04398 0.05034 -0.04398 0.05468 -0.04584 C 0.05781 -0.04699 0.06406 -0.05 0.06406 -0.05 C 0.08003 -0.04885 0.09357 -0.05047 0.10781 -0.04167 C 0.11197 -0.03912 0.11649 -0.03681 0.12031 -0.03334 C 0.12343 -0.03056 0.12968 -0.025 0.12968 -0.025 C 0.13402 -0.01644 0.13819 -0.00949 0.14062 -1.11111E-6 C 0.1394 0.02314 0.13854 0.05069 0.125 0.06875 C 0.11909 0.07662 0.11111 0.08541 0.10312 0.08958 C 0.1 0.0912 0.09375 0.09375 0.09375 0.09375 C 0.07621 0.09213 0.07065 0.09768 0.0625 0.08125 C 0.06302 0.07708 0.06302 0.07268 0.06406 0.06875 C 0.06597 0.06111 0.07031 0.06041 0.075 0.05625 C 0.08194 0.05 0.08871 0.04537 0.09687 0.04166 C 0.13125 0.04305 0.16006 0.04352 0.19218 0.05416 C 0.20138 0.06227 0.20625 0.0625 0.21562 0.075 C 0.22204 0.08356 0.2269 0.09537 0.23437 0.10208 C 0.24392 0.11064 0.25295 0.1206 0.2625 0.12916 C 0.26631 0.1368 0.26475 0.1331 0.26718 0.13958 " pathEditMode="relative" ptsTypes="ffffffffffffffffffffffA">
                                      <p:cBhvr>
                                        <p:cTn id="1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-0.00295 -0.01181 -0.00364 -0.02292 -0.00468 -0.03542 C -0.00416 -0.05 -0.00434 -0.06459 -0.00312 -0.07917 C -0.00208 -0.09098 -0.00034 -0.08982 0.00313 -0.09792 C 0.00729 -0.10764 0.00764 -0.11181 0.0125 -0.12084 C 0.01597 -0.12732 0.01979 -0.13334 0.02344 -0.13959 C 0.03264 -0.15533 0.06407 -0.15625 0.07657 -0.15834 C 0.10486 -0.15695 0.11372 -0.15695 0.13594 -0.15209 C 0.13854 -0.14861 0.1408 -0.14468 0.14375 -0.14167 C 0.14514 -0.14028 0.14722 -0.14098 0.14844 -0.13959 C 0.15139 -0.13635 0.15538 -0.12778 0.15782 -0.12292 C 0.16146 -0.10324 0.16285 -0.08773 0.14844 -0.075 C 0.13907 -0.07639 0.13438 -0.07223 0.13125 -0.08334 C 0.13038 -0.08658 0.13021 -0.09028 0.12969 -0.09375 C 0.12865 -0.10209 0.12657 -0.11875 0.12657 -0.11875 C 0.12761 -0.14375 0.12813 -0.16875 0.12969 -0.19375 C 0.13108 -0.21528 0.1382 -0.26459 0.15313 -0.27709 C 0.16806 -0.28936 0.19132 -0.28912 0.20782 -0.28959 C 0.22709 -0.29005 0.24636 -0.28959 0.26563 -0.28959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214974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Do </a:t>
            </a:r>
            <a:r>
              <a:rPr lang="pl-PL" sz="4800" dirty="0" smtClean="0">
                <a:solidFill>
                  <a:srgbClr val="FFFF00"/>
                </a:solidFill>
                <a:latin typeface="Georgia" pitchFamily="18" charset="0"/>
              </a:rPr>
              <a:t>żółtego</a:t>
            </a:r>
            <a:r>
              <a:rPr lang="pl-PL" sz="48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kosza wrzucamy plastik i metale.</a:t>
            </a:r>
            <a:endParaRPr lang="pl-PL" sz="4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5842" name="Picture 2" descr="C:\Users\karola\Downloads\plast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3193099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704" name="Picture 8" descr="Butelka, Szczegółowe, Szkło, Światł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3772">
            <a:off x="295216" y="2322270"/>
            <a:ext cx="1000108" cy="2000217"/>
          </a:xfrm>
          <a:prstGeom prst="rect">
            <a:avLst/>
          </a:prstGeom>
          <a:noFill/>
        </p:spPr>
      </p:pic>
      <p:pic>
        <p:nvPicPr>
          <p:cNvPr id="29706" name="Picture 10" descr="Soda, Pop, Może, Aluminium, Cola, Piwo, Pusz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357826"/>
            <a:ext cx="739356" cy="1285837"/>
          </a:xfrm>
          <a:prstGeom prst="rect">
            <a:avLst/>
          </a:prstGeom>
          <a:noFill/>
        </p:spPr>
      </p:pic>
      <p:pic>
        <p:nvPicPr>
          <p:cNvPr id="36868" name="Picture 4" descr="Bottledwater, Woda, Butelka, Mineralne, Pić, Plast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826">
            <a:off x="7143768" y="2714620"/>
            <a:ext cx="928670" cy="1857341"/>
          </a:xfrm>
          <a:prstGeom prst="rect">
            <a:avLst/>
          </a:prstGeom>
          <a:noFill/>
        </p:spPr>
      </p:pic>
      <p:pic>
        <p:nvPicPr>
          <p:cNvPr id="36870" name="Picture 6" descr="Może, Dawka, Metalowe, Opakowania, Pusz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57290" y="1000108"/>
            <a:ext cx="1080673" cy="2000217"/>
          </a:xfrm>
          <a:prstGeom prst="rect">
            <a:avLst/>
          </a:prstGeom>
          <a:noFill/>
        </p:spPr>
      </p:pic>
      <p:pic>
        <p:nvPicPr>
          <p:cNvPr id="36872" name="Picture 8" descr="Apple, Ogryzek, Zgniłe Jabł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71480"/>
            <a:ext cx="976879" cy="1285837"/>
          </a:xfrm>
          <a:prstGeom prst="rect">
            <a:avLst/>
          </a:prstGeom>
          <a:noFill/>
        </p:spPr>
      </p:pic>
      <p:pic>
        <p:nvPicPr>
          <p:cNvPr id="36866" name="Picture 2" descr="C:\Users\karola\Downloads\plast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617657"/>
            <a:ext cx="3509864" cy="42403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174 -0.00787 0.00556 -0.00949 0.00903 -0.0162 C 0.00851 -0.02778 0.0099 -0.03958 0.00747 -0.05069 C 0.0066 -0.0544 0.00243 -0.0544 2.5E-6 -0.05671 C -0.01285 -0.06875 -0.02517 -0.07963 -0.04097 -0.08287 C -0.05069 -0.08218 -0.06128 -0.08495 -0.06979 -0.07893 C -0.071 -0.07801 -0.07153 -0.07593 -0.07274 -0.07477 C -0.07465 -0.07315 -0.07673 -0.07222 -0.07882 -0.07083 C -0.08246 -0.06597 -0.08628 -0.06597 -0.08941 -0.06065 C -0.09305 -0.05463 -0.09444 -0.04792 -0.09861 -0.04259 C -0.10225 -0.02708 -0.09722 -0.04514 -0.10312 -0.03241 C -0.10521 -0.02801 -0.10625 -0.02315 -0.10764 -0.01829 C -0.10885 -0.01435 -0.11076 -0.00625 -0.11076 -0.00625 C -0.11267 0.01019 -0.11493 0.025 -0.11076 0.04236 C -0.10903 0.04954 -0.09548 0.05278 -0.09097 0.0544 C -0.07934 0.05347 -0.06684 0.05648 -0.05607 0.05046 C -0.05469 0.04977 -0.05434 0.04722 -0.05312 0.0463 C -0.05121 0.04514 -0.04913 0.04514 -0.04705 0.04444 C -0.03541 0.0331 -0.025 0.02199 -0.01666 0.00602 C -0.01285 -0.01065 -0.01823 0.00972 -0.01215 -0.00417 C -0.01059 -0.00787 -0.01024 -0.01227 -0.0092 -0.0162 C -0.00972 -0.02037 -0.00937 -0.02477 -0.01076 -0.02847 C -0.01163 -0.03056 -0.01389 -0.03079 -0.01528 -0.03241 C -0.02465 -0.04259 -0.03403 -0.05231 -0.04548 -0.0588 C -0.05 -0.06435 -0.04757 -0.0625 -0.05469 -0.06481 C -0.0592 -0.0662 -0.06823 -0.06875 -0.06823 -0.06875 C -0.08489 -0.06806 -0.10156 -0.06782 -0.11823 -0.06667 C -0.12899 -0.06597 -0.13715 -0.05486 -0.14705 -0.05069 C -0.15382 -0.04444 -0.16094 -0.03958 -0.16823 -0.03449 C -0.17587 -0.02917 -0.18281 -0.02199 -0.19097 -0.01829 C -0.2 -0.00694 -0.1875 -0.02153 -0.19861 -0.01227 C -0.19982 -0.01134 -0.20035 -0.00926 -0.20156 -0.0081 C -0.20347 -0.00648 -0.20555 -0.00556 -0.20764 -0.00417 C -0.21354 0.0037 -0.22066 0.00903 -0.22587 0.01806 C -0.22934 0.02407 -0.23646 0.03634 -0.23646 0.03634 C -0.23941 0.04607 -0.24392 0.05301 -0.24705 0.0625 C -0.25364 0.0831 -0.24687 0.06227 -0.25156 0.08264 C -0.2559 0.10139 -0.26371 0.12107 -0.26371 0.1412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85185E-6 C -0.00868 -0.00347 -0.00347 -0.00069 -0.0151 -0.01204 C -0.02204 -0.01875 -0.02708 -0.02407 -0.03333 -0.03217 C -0.04079 -0.0419 -0.04218 -0.06204 -0.04548 -0.07454 C -0.04461 -0.0993 -0.0493 -0.12986 -0.02725 -0.13518 C -0.01684 -0.14907 0.00018 -0.14097 0.01216 -0.13333 C 0.01476 -0.12986 0.01719 -0.12662 0.0198 -0.12315 C 0.02136 -0.12106 0.02431 -0.11713 0.02431 -0.11713 C 0.03021 -0.10092 0.025 -0.09004 0.01823 -0.07662 C 0.01702 -0.07407 0.01667 -0.0706 0.01511 -0.06852 C 0.01198 -0.06458 0.00764 -0.0625 0.00452 -0.05856 C 0.00209 -0.05555 0.00052 -0.05162 -0.00156 -0.04838 C -0.00399 -0.04491 -0.00642 -0.04143 -0.00902 -0.03819 C -0.02395 -0.02083 -0.0401 -0.00532 -0.05902 0.00209 C -0.06319 0.00371 -0.06684 0.00718 -0.07118 0.0081 C -0.08229 0.01019 -0.10451 0.01227 -0.10451 0.01227 C -0.11857 0.01134 -0.13368 0.01459 -0.14687 0.0081 C -0.16007 0.00162 -0.17083 -0.01389 -0.17725 -0.03009 C -0.18246 -0.05741 -0.17829 -0.0706 -0.17118 -0.09491 C -0.16545 -0.11435 -0.16475 -0.11944 -0.14843 -0.12315 C -0.12812 -0.12176 -0.09895 -0.12106 -0.08333 -0.09884 C -0.0809 -0.08981 -0.08229 -0.08379 -0.08941 -0.08079 C -0.10885 -0.06204 -0.13125 -0.05972 -0.15451 -0.0544 C -0.196 -0.05602 -0.19948 -0.05648 -0.22882 -0.06041 C -0.23559 -0.06342 -0.24357 -0.06481 -0.25 -0.06852 C -0.25798 -0.07315 -0.26371 -0.08102 -0.27118 -0.0868 C -0.27569 -0.0956 -0.27916 -0.10555 -0.28489 -0.11296 C -0.28958 -0.12569 -0.29375 -0.13866 -0.29843 -0.15139 C -0.29687 -0.18727 -0.30034 -0.17523 -0.29548 -0.18981 " pathEditMode="relative" ptsTypes="ffffffffffffffffffffffffffffA">
                                      <p:cBhvr>
                                        <p:cTn id="1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42 -0.04722 0.05851 -0.11018 0.08334 -0.16782 C 0.09167 -0.18703 0.10122 -0.20486 0.10921 -0.22407 C 0.12796 -0.26875 0.14566 -0.31435 0.16372 -0.35972 C 0.20278 -0.45717 0.25157 -0.54583 0.29705 -0.63819 C 0.31493 -0.67453 0.35816 -0.73078 0.37882 -0.76134 C 0.39028 -0.77847 0.39896 -0.79884 0.41216 -0.81389 C 0.42466 -0.82824 0.43785 -0.84629 0.45434 -0.84838 C 0.53594 -0.8581 0.61823 -0.84838 0.7 -0.84838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C 0.0026 -0.01158 0.00659 -0.01251 0.0151 -0.01621 C 0.03385 -0.03357 0.06562 -0.01876 0.08784 -0.01436 C 0.10329 -0.00718 0.12204 -0.0007 0.13628 0.00995 C 0.14635 0.01759 0.15486 0.02893 0.1651 0.03634 C 0.17882 0.04629 0.19323 0.05786 0.20295 0.07453 C 0.20642 0.08032 0.20885 0.08703 0.21215 0.09282 C 0.21406 0.10092 0.21614 0.10809 0.21961 0.11504 C 0.22257 0.14212 0.21753 0.16365 0.20902 0.18772 C 0.19496 0.22754 0.17725 0.26272 0.14687 0.28263 C 0.13229 0.28078 0.13038 0.28471 0.12725 0.26851 C 0.12777 0.25647 0.12777 0.24421 0.12882 0.23217 C 0.1309 0.20995 0.14409 0.18541 0.15902 0.17569 C 0.17899 0.17684 0.19062 0.17083 0.20451 0.18379 C 0.20694 0.18865 0.21007 0.19282 0.21215 0.19791 C 0.21371 0.20161 0.21388 0.20601 0.2151 0.20995 C 0.21805 0.21944 0.22031 0.22846 0.22274 0.23819 C 0.2243 0.25208 0.22638 0.26365 0.2302 0.27661 C 0.23142 0.28772 0.23177 0.29559 0.23628 0.30485 C 0.23802 0.31365 0.23784 0.31018 0.23784 0.31504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667E-6 C -0.0125 -0.00509 0.00781 0.0088 0.00902 0.01019 C 0.02934 0.03311 0.04739 0.05487 0.06805 0.07686 C 0.11007 0.122 0.15277 0.16575 0.19392 0.21228 C 0.21076 0.23126 0.2309 0.24468 0.24843 0.26274 C 0.26632 0.28103 0.28177 0.30371 0.3 0.3213 C 0.38941 0.40765 0.48559 0.48751 0.5802 0.56366 C 0.63038 0.60394 0.68541 0.63241 0.73784 0.66667 C 0.75156 0.6757 0.76423 0.6882 0.77864 0.69491 C 0.77934 0.69515 0.79687 0.70302 0.8 0.70487 C 0.80295 0.70718 0.80885 0.71112 0.80885 0.71112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214974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Do </a:t>
            </a:r>
            <a:r>
              <a:rPr lang="pl-PL" sz="4800" dirty="0" smtClean="0">
                <a:solidFill>
                  <a:srgbClr val="92D050"/>
                </a:solidFill>
                <a:latin typeface="Georgia" pitchFamily="18" charset="0"/>
              </a:rPr>
              <a:t>zielonego </a:t>
            </a:r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kosza wrzucamy szkło.</a:t>
            </a:r>
            <a:endParaRPr lang="pl-PL" sz="4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9937" name="Picture 1" descr="C:\Users\karola\Downloads\szkło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30751"/>
            <a:ext cx="3214710" cy="39272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704" name="Picture 8" descr="Butelka, Szczegółowe, Szkło, Światł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3772">
            <a:off x="2509765" y="393443"/>
            <a:ext cx="1000108" cy="2000217"/>
          </a:xfrm>
          <a:prstGeom prst="rect">
            <a:avLst/>
          </a:prstGeom>
          <a:noFill/>
        </p:spPr>
      </p:pic>
      <p:pic>
        <p:nvPicPr>
          <p:cNvPr id="36868" name="Picture 4" descr="Bottledwater, Woda, Butelka, Mineralne, Pić, Plast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3826">
            <a:off x="671869" y="1236292"/>
            <a:ext cx="928670" cy="1857341"/>
          </a:xfrm>
          <a:prstGeom prst="rect">
            <a:avLst/>
          </a:prstGeom>
          <a:noFill/>
        </p:spPr>
      </p:pic>
      <p:pic>
        <p:nvPicPr>
          <p:cNvPr id="41990" name="Picture 6" descr="Słoik, Pusty, Szkło, Przejrzysty, Pojemnika, Pokry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071810"/>
            <a:ext cx="928694" cy="1404747"/>
          </a:xfrm>
          <a:prstGeom prst="rect">
            <a:avLst/>
          </a:prstGeom>
          <a:noFill/>
        </p:spPr>
      </p:pic>
      <p:pic>
        <p:nvPicPr>
          <p:cNvPr id="41992" name="Picture 8" descr="Butelka, Wektor, Manierka, Szklana Butelka, Szkł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428868"/>
            <a:ext cx="928682" cy="1857364"/>
          </a:xfrm>
          <a:prstGeom prst="rect">
            <a:avLst/>
          </a:prstGeom>
          <a:noFill/>
        </p:spPr>
      </p:pic>
      <p:pic>
        <p:nvPicPr>
          <p:cNvPr id="41986" name="Picture 2" descr="C:\Users\karola\Downloads\szkło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500306"/>
            <a:ext cx="3352817" cy="40959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007 -0.00023 0.01354 -0.00277 0.01563 -0.00416 C 0.01858 -0.00625 0.02066 -0.00995 0.02344 -0.0125 C 0.02778 -0.01666 0.03316 -0.01852 0.0375 -0.02291 C 0.04636 -0.03171 0.05469 -0.04305 0.06563 -0.04791 C 0.07552 -0.05787 0.08716 -0.06435 0.09532 -0.07708 C 0.10174 -0.08703 0.10452 -0.10046 0.11094 -0.11041 C 0.11268 -0.11296 0.11528 -0.11412 0.11719 -0.11666 C 0.11858 -0.11852 0.11893 -0.12106 0.12032 -0.12291 C 0.12969 -0.13541 0.14705 -0.15277 0.15157 -0.17083 C 0.15591 -0.18796 0.16372 -0.20301 0.17032 -0.21875 C 0.17205 -0.22291 0.17327 -0.22731 0.175 -0.23125 C 0.17691 -0.23564 0.18125 -0.24375 0.18125 -0.24375 C 0.18073 -0.24861 0.18091 -0.2537 0.17969 -0.25833 C 0.17639 -0.27037 0.1625 -0.28657 0.15313 -0.28958 C 0.14219 -0.30902 0.11563 -0.32268 0.09844 -0.32916 C 0.08733 -0.33889 0.07552 -0.34004 0.0625 -0.34166 C 0.05209 -0.34097 0.04167 -0.3412 0.03125 -0.33958 C 0.02795 -0.33912 0.02518 -0.33634 0.02188 -0.33541 C -0.00139 -0.32916 -0.02239 -0.31389 -0.04531 -0.30625 C -0.04913 -0.30277 -0.05399 -0.30162 -0.05781 -0.29791 C -0.07014 -0.28611 -0.05191 -0.2956 -0.06562 -0.28958 C -0.07135 -0.28194 -0.07448 -0.27268 -0.08125 -0.26666 C -0.09166 -0.24583 -0.0993 -0.225 -0.10625 -0.20208 C -0.11232 -0.18171 -0.10694 -0.19745 -0.11093 -0.17916 C -0.11232 -0.17291 -0.11562 -0.16041 -0.11562 -0.16041 C -0.11857 -0.13333 -0.11875 -0.10648 -0.12031 -0.07916 C -0.121 -0.06643 -0.12465 -0.05602 -0.12656 -0.04375 C -0.13107 -0.01365 -0.13264 0.0176 -0.13593 0.04792 C -0.13541 0.07084 -0.13524 0.09375 -0.13437 0.11667 C -0.1342 0.12037 -0.13055 0.12871 -0.12968 0.13125 C -0.12621 0.14144 -0.12222 0.15695 -0.11562 0.16459 C -0.10347 0.17848 -0.08837 0.18079 -0.07343 0.1875 C -0.02187 0.18519 0.02969 0.18056 0.08125 0.17709 C 0.0875 0.1757 0.09097 0.17523 0.09688 0.17292 C 0.1 0.17176 0.10625 0.16875 0.10625 0.16875 C 0.14618 0.12894 0.08368 0.18959 0.11875 0.16042 C 0.12118 0.15834 0.12275 0.15463 0.125 0.15209 C 0.15903 0.1132 0.21459 0.14445 0.25938 0.14375 C 0.28334 0.1426 0.30486 0.14144 0.32813 0.1375 C 0.34879 0.12709 0.37032 0.12246 0.39219 0.11875 C 0.40104 0.11412 0.40972 0.11158 0.41875 0.10834 C 0.42795 0.10486 0.43577 0.1 0.44532 0.09792 C 0.45452 0.09051 0.46459 0.08681 0.475 0.08334 C 0.47865 0.08218 0.48594 0.07917 0.48594 0.07917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67362E-19 C 0.0184 -0.01643 0.0375 -0.03148 0.05607 -0.04791 C 0.06059 -0.05162 0.06284 -0.05856 0.06718 -0.0625 C 0.07447 -0.06967 0.08281 -0.075 0.09045 -0.08125 C 0.09479 -0.08449 0.09739 -0.09004 0.10156 -0.09375 C 0.10902 -0.10069 0.11718 -0.10625 0.12482 -0.1125 C 0.14166 -0.12592 0.16006 -0.14143 0.17482 -0.15833 C 0.17934 -0.16342 0.18315 -0.16944 0.1875 -0.175 C 0.18906 -0.17708 0.19201 -0.18125 0.19201 -0.18125 C 0.1769 -0.19352 0.1894 -0.18564 0.16076 -0.18958 C 0.10399 -0.19745 0.18576 -0.19143 0.09843 -0.19583 C 0.07586 -0.20023 0.09479 -0.19699 0.05607 -0.2 C 0.0401 -0.20115 0.00781 -0.20416 0.00781 -0.20416 C 0.00572 -0.20486 0.0019 -0.20347 0.00138 -0.20625 C 0.00104 -0.2081 0.00954 -0.21967 0.01093 -0.22083 C 0.02309 -0.23356 0.03645 -0.24699 0.05156 -0.25208 C 0.05763 -0.2581 0.05607 -0.2581 0.0625 -0.26041 C 0.06649 -0.26203 0.07482 -0.26458 0.07482 -0.26458 C 0.03715 -0.27708 0.01805 -0.26782 -0.03438 -0.26666 C -0.23716 -0.2699 -0.19601 -0.26666 -0.13594 -0.27291 C -0.12292 -0.27222 -0.10973 -0.27407 -0.09688 -0.27083 C -0.09219 -0.26967 -0.10643 -0.26898 -0.11094 -0.26666 C -0.11632 -0.26389 -0.12119 -0.25902 -0.12657 -0.25625 C -0.18803 -0.22592 -0.15122 -0.25069 -0.20313 -0.21875 C -0.21285 -0.21296 -0.22153 -0.20532 -0.23125 -0.2 C -0.25139 -0.18865 -0.27275 -0.18171 -0.29219 -0.16875 C -0.31737 -0.15185 -0.34289 -0.13796 -0.36875 -0.12291 C -0.37587 -0.11875 -0.3816 -0.11157 -0.38907 -0.10833 C -0.39011 -0.10625 -0.39254 -0.10463 -0.39219 -0.10208 C -0.39115 -0.09352 -0.37935 -0.09421 -0.37657 -0.09375 C -0.33594 -0.09444 -0.29532 -0.09583 -0.25469 -0.09583 C -0.21112 -0.09583 -0.16737 -0.09514 -0.12344 -0.09375 C -0.1224 -0.09375 -0.10504 -0.09027 -0.10313 -0.08958 C -0.09827 -0.08796 -0.08907 -0.08333 -0.08907 -0.08333 C -0.09271 -0.06412 -0.11702 -0.04282 -0.12657 -0.03333 C -0.15053 -0.00926 -0.17865 0.01366 -0.20174 0.03959 C -0.22205 0.0625 -0.24028 0.08866 -0.2625 0.10834 C -0.27327 0.12986 -0.25608 0.09769 -0.27188 0.11875 C -0.2731 0.12037 -0.2724 0.12338 -0.27344 0.125 C -0.27622 0.12963 -0.28282 0.1375 -0.28282 0.1375 C -0.2823 0.14167 -0.28351 0.14699 -0.28125 0.15 C -0.27744 0.1551 -0.27084 0.15255 -0.26563 0.15417 C -0.21389 0.15232 -0.16268 0.14699 -0.11094 0.14167 C -0.11476 0.15672 -0.12969 0.16574 -0.1375 0.17709 C -0.14046 0.18148 -0.14237 0.18727 -0.14532 0.19167 C -0.1481 0.19561 -0.15191 0.19815 -0.15469 0.20209 C -0.15764 0.20602 -0.16042 0.21019 -0.1625 0.21459 C -0.16407 0.21713 -0.16407 0.22061 -0.1658 0.22292 C -0.16754 0.22547 -0.17014 0.22662 -0.17188 0.22917 C -0.17431 0.23287 -0.17813 0.24167 -0.17813 0.24167 C -0.17709 0.24514 -0.17761 0.25047 -0.17518 0.25209 C -0.16823 0.25672 -0.13994 0.25255 -0.13594 0.25209 C -0.10226 0.24306 -0.14063 0.2544 -0.09844 0.2375 C -0.07171 0.22686 -0.07379 0.23172 -0.04688 0.21875 C -0.00105 0.19676 0.04565 0.1713 0.08732 0.1375 C 0.12534 0.10672 0.16458 0.08264 0.17951 0.02292 C 0.18159 -0.00671 0.17812 -0.04398 0.19357 -0.06875 C 0.19809 -0.07592 0.2019 -0.07731 0.20781 -0.08125 C 0.21371 -0.08518 0.21736 -0.09166 0.22343 -0.09583 C 0.22708 -0.09514 0.2309 -0.09514 0.23437 -0.09375 C 0.24895 -0.08796 0.2552 -0.06018 0.25937 -0.04375 C 0.26145 -0.01666 0.2625 0.00533 0.2625 0.03334 " pathEditMode="relative" ptsTypes="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C 0.00452 0.0426 0.02344 0.08519 0.03282 0.12709 C 0.05591 0.2294 0.08091 0.33056 0.10782 0.43125 C 0.15955 0.625 0.1382 0.59283 0.17032 0.74167 C 0.18299 0.80047 0.1974 0.85834 0.21077 0.91667 C 0.21615 0.93982 0.21511 0.96829 0.22813 0.98542 C 0.23629 0.9963 0.25104 0.98542 0.2625 0.98542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93889E-18 C 0.0026 -0.02014 0.00972 -0.02083 0.02274 -0.03218 C 0.04739 -0.05393 0.08055 -0.05833 0.10902 -0.06042 C 0.12378 -0.05972 0.13854 -0.06018 0.15312 -0.05856 C 0.16267 -0.05741 0.17552 -0.04907 0.18489 -0.0463 C 0.19027 -0.0419 0.19427 -0.0368 0.2 -0.03426 C 0.20781 -0.02639 0.21493 -0.01643 0.2243 -0.01204 C 0.23073 -0.00278 0.23906 0.00301 0.24392 0.01435 C 0.24722 0.02199 0.24913 0.03241 0.25156 0.04051 C 0.25104 0.06065 0.25277 0.08125 0.25 0.10116 C 0.24705 0.12199 0.22986 0.15949 0.22118 0.17778 C 0.20312 0.21597 0.18055 0.24491 0.16059 0.28102 C 0.14913 0.30162 0.13767 0.32338 0.12569 0.34352 C 0.12326 0.3581 0.11632 0.36921 0.11371 0.38403 C 0.1158 0.39931 0.11996 0.39861 0.13038 0.40417 C 0.15 0.41482 0.16979 0.4213 0.19097 0.42431 C 0.20208 0.42593 0.21319 0.42755 0.2243 0.42847 C 0.23698 0.4294 0.24948 0.42963 0.26215 0.43032 C 0.31163 0.42963 0.36111 0.42847 0.41059 0.4284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44" y="357166"/>
            <a:ext cx="5429288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Do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brązowego </a:t>
            </a:r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kosza wrzucamy odpady organiczne.</a:t>
            </a:r>
            <a:endParaRPr lang="pl-PL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8914" name="Picture 2" descr="https://o.remove.bg/downloads/06407958-e335-44ea-b5cf-7f9c058d0e52/krk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357586" cy="39589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85720" y="3857628"/>
            <a:ext cx="4572032" cy="242889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85720" y="142852"/>
            <a:ext cx="8429684" cy="207170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350" y="312764"/>
            <a:ext cx="8501090" cy="2000264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Dzień dobry! Twoim poprzednim zadaniem było zastanowić się, jak możesz dbać o mnie ze swojego domu.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8596" y="4214818"/>
            <a:ext cx="43577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Masz jakiś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pomysł?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2" name="Picture 6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40430">
            <a:off x="4510319" y="2466563"/>
            <a:ext cx="1285884" cy="1367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9706" name="Picture 10" descr="Soda, Pop, Może, Aluminium, Cola, Piwo, Pusz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286124"/>
            <a:ext cx="739356" cy="1285837"/>
          </a:xfrm>
          <a:prstGeom prst="rect">
            <a:avLst/>
          </a:prstGeom>
          <a:noFill/>
        </p:spPr>
      </p:pic>
      <p:pic>
        <p:nvPicPr>
          <p:cNvPr id="36872" name="Picture 8" descr="Apple, Ogryzek, Zgniłe Jabł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3116"/>
            <a:ext cx="976879" cy="1285837"/>
          </a:xfrm>
          <a:prstGeom prst="rect">
            <a:avLst/>
          </a:prstGeom>
          <a:noFill/>
        </p:spPr>
      </p:pic>
      <p:pic>
        <p:nvPicPr>
          <p:cNvPr id="43012" name="Picture 4" descr="Trawnik, Zielony, Green, Trawa, Charakter, Kolor, Liś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642918"/>
            <a:ext cx="1709705" cy="1845559"/>
          </a:xfrm>
          <a:prstGeom prst="rect">
            <a:avLst/>
          </a:prstGeom>
          <a:noFill/>
        </p:spPr>
      </p:pic>
      <p:pic>
        <p:nvPicPr>
          <p:cNvPr id="43014" name="Picture 6" descr="Jajka, Mu, Kurczak, Na Początku, Pisklę, Poczę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714356"/>
            <a:ext cx="978683" cy="1285861"/>
          </a:xfrm>
          <a:prstGeom prst="rect">
            <a:avLst/>
          </a:prstGeom>
          <a:noFill/>
        </p:spPr>
      </p:pic>
      <p:pic>
        <p:nvPicPr>
          <p:cNvPr id="43016" name="Picture 8" descr="Klon Liści, Klon, Liście, Spadek Liści, Złota Jesie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786322"/>
            <a:ext cx="2138122" cy="1785903"/>
          </a:xfrm>
          <a:prstGeom prst="rect">
            <a:avLst/>
          </a:prstGeom>
          <a:noFill/>
        </p:spPr>
      </p:pic>
      <p:pic>
        <p:nvPicPr>
          <p:cNvPr id="43010" name="Picture 2" descr="C:\Users\karola\Downloads\krk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714620"/>
            <a:ext cx="3214710" cy="37904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-0.01181 -0.00416 -0.01823 -0.01828 -0.02569 -0.03032 C -0.03663 -0.04815 -0.03056 -0.03333 -0.04392 -0.05254 C -0.05069 -0.06227 -0.05694 -0.07291 -0.06372 -0.08287 C -0.07326 -0.09699 -0.08576 -0.12222 -0.09844 -0.13333 C -0.09948 -0.13541 -0.10035 -0.1375 -0.10156 -0.13935 C -0.10382 -0.14282 -0.10903 -0.14953 -0.10903 -0.14953 C -0.11458 -0.14213 -0.11337 -0.13356 -0.11962 -0.12523 C -0.13681 -0.10278 -0.15156 -0.09143 -0.17569 -0.0868 C -0.18837 -0.0875 -0.20104 -0.0875 -0.21372 -0.08889 C -0.23264 -0.0912 -0.24913 -0.10301 -0.26667 -0.11111 C -0.27413 -0.11852 -0.28073 -0.12754 -0.28785 -0.13541 C -0.28924 -0.13703 -0.29115 -0.1375 -0.29236 -0.13935 C -0.29583 -0.14444 -0.29792 -0.15069 -0.30156 -0.15555 C -0.30312 -0.15764 -0.30451 -0.15949 -0.30608 -0.16157 C -0.30937 -0.17037 -0.31389 -0.17592 -0.31823 -0.18379 C -0.32014 -0.1919 -0.32431 -0.19676 -0.32726 -0.20393 C -0.33177 -0.21504 -0.33385 -0.22639 -0.33941 -0.23634 C -0.34132 -0.24861 -0.34288 -0.26366 -0.34705 -0.27477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125 0.0044 0.00902 0.01065 0.00607 0.02824 C 0.00416 0.03981 0.00104 0.03912 -0.00764 0.05046 C -0.0132 0.05764 -0.01598 0.0669 -0.02275 0.07268 C -0.02726 0.08217 -0.03473 0.09005 -0.04236 0.09491 C -0.04896 0.1037 -0.05973 0.10625 -0.06823 0.11111 C -0.07518 0.11505 -0.08264 0.11713 -0.08941 0.1213 C -0.09202 0.12292 -0.0941 0.12639 -0.09688 0.12731 C -0.10174 0.12917 -0.10712 0.1287 -0.11216 0.1294 C -0.12275 0.1287 -0.13334 0.12917 -0.14393 0.12731 C -0.14566 0.12708 -0.14688 0.12222 -0.14844 0.12338 C -0.15295 0.12685 -0.16007 0.14653 -0.16354 0.15162 C -0.17309 0.16574 -0.1842 0.17592 -0.19236 0.1919 C -0.19827 0.20324 -0.20591 0.21435 -0.21059 0.22639 C -0.21459 0.23611 -0.21702 0.24259 -0.22292 0.25046 C -0.22518 0.26597 -0.2408 0.29514 -0.25 0.30509 C -0.25452 0.30995 -0.254 0.31528 -0.26216 0.31713 C -0.27136 0.31921 -0.28004 0.32176 -0.28941 0.32338 C -0.29948 0.32268 -0.30955 0.32245 -0.31962 0.3213 C -0.32813 0.32037 -0.33455 0.3125 -0.34236 0.30926 C -0.35122 0.30116 -0.36059 0.2956 -0.36962 0.28889 C -0.38438 0.27824 -0.37327 0.28241 -0.3849 0.27893 C -0.39236 0.27384 -0.40018 0.2713 -0.40764 0.26667 C -0.42309 0.25717 -0.43733 0.24352 -0.45295 0.23449 C -0.46111 0.22986 -0.47049 0.22801 -0.47726 0.22037 C -0.48577 0.21088 -0.49289 0.20555 -0.50295 0.2 C -0.50851 0.19305 -0.50365 0.19838 -0.51216 0.1919 C -0.51372 0.19074 -0.51667 0.18796 -0.51667 0.18796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0.00261 -0.01435 0.00591 -0.02917 0.01667 -0.03634 C 0.02153 -0.03958 0.03177 -0.04444 0.03177 -0.04444 C 0.04028 -0.04375 0.04896 -0.04398 0.05747 -0.04236 C 0.06216 -0.04143 0.06771 -0.03426 0.07275 -0.03241 C 0.07882 -0.02685 0.0842 -0.02037 0.0908 -0.0162 C 0.09566 -0.00671 0.10157 -0.00162 0.10747 0.00602 C 0.11111 0.01065 0.11354 0.0169 0.11667 0.02222 C 0.11945 0.03403 0.12379 0.03889 0.12726 0.05046 C 0.129 0.05648 0.13177 0.06875 0.13177 0.06875 C 0.13681 0.11458 0.12917 0.15463 0.1257 0.2 C 0.12622 0.21343 0.12535 0.22732 0.12726 0.24051 C 0.12934 0.25463 0.14288 0.26042 0.15139 0.26273 C 0.16493 0.27153 0.17969 0.2662 0.19393 0.26273 C 0.20886 0.25394 0.22413 0.24607 0.23941 0.23843 C 0.24584 0.23519 0.25087 0.23125 0.25747 0.22824 C 0.25903 0.22755 0.26216 0.22616 0.26216 0.22616 C 0.26563 0.23102 0.26806 0.2375 0.26806 0.24445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0.02118 -0.00255 0.04167 -0.00857 0.06216 -0.01621 C 0.10295 -0.03148 0.13941 -0.04746 0.15903 -0.10116 C 0.1625 -0.12408 0.16094 -0.11459 0.16354 -0.1294 C 0.15955 -0.15834 0.14549 -0.17778 0.13021 -0.19815 C 0.12466 -0.20556 0.11407 -0.22176 0.10764 -0.22639 C 0.10104 -0.23102 0.0816 -0.2426 0.07431 -0.24445 C 0.06025 -0.25417 0.04271 -0.2551 0.02726 -0.25672 C 0.01268 -0.25602 -0.00208 -0.25579 -0.01666 -0.25463 C -0.02882 -0.25371 -0.05312 -0.2507 -0.05312 -0.2507 C -0.06979 -0.24607 -0.08402 -0.23866 -0.09843 -0.22639 C -0.10156 -0.22385 -0.10503 -0.22176 -0.10764 -0.21829 C -0.11041 -0.21435 -0.11406 -0.21204 -0.11666 -0.2081 C -0.13298 -0.18403 -0.11666 -0.20162 -0.13038 -0.18797 C -0.13333 -0.1706 -0.12899 -0.18959 -0.13784 -0.17176 C -0.14166 -0.16412 -0.14392 -0.15556 -0.14705 -0.14746 C -0.15104 -0.13704 -0.15382 -0.12547 -0.15764 -0.11528 C -0.15868 -0.11227 -0.16093 -0.11019 -0.16215 -0.10718 C -0.16996 -0.0882 -0.16059 -0.1051 -0.16823 -0.08889 C -0.17413 -0.07639 -0.17968 -0.06343 -0.18489 -0.0507 C -0.19132 -0.03542 -0.1967 -0.01829 -0.20156 -0.00209 C -0.20677 0.01504 -0.20816 0.0331 -0.21666 0.04838 C -0.2184 0.05764 -0.22152 0.06574 -0.2243 0.07477 C -0.22621 0.08819 -0.23038 0.09838 -0.23646 0.10903 C -0.23975 0.13333 -0.24861 0.15602 -0.25451 0.17963 C -0.25764 0.19213 -0.25798 0.20717 -0.26371 0.21805 C -0.2651 0.23125 -0.2684 0.24236 -0.27274 0.2544 C -0.27448 0.26759 -0.27777 0.2794 -0.28333 0.29074 C -0.28472 0.29815 -0.28698 0.30254 -0.28941 0.30903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2963E-6 C -0.01389 -0.00464 -0.01094 -0.01714 -0.01215 -0.0345 C -0.01146 -0.06135 -0.01267 -0.07825 -0.00903 -0.10116 C -0.00417 -0.13195 0.00625 -0.15811 0.01667 -0.18589 C 0.04219 -0.25371 0.07153 -0.31436 0.11059 -0.36968 C 0.13629 -0.40626 0.15885 -0.43427 0.18941 -0.46274 C 0.19826 -0.47107 0.20521 -0.48241 0.2151 -0.4889 C 0.21615 -0.49098 0.21701 -0.49329 0.21823 -0.49515 C 0.22014 -0.49792 0.22431 -0.50302 0.22431 -0.50302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214282" y="428604"/>
            <a:ext cx="5429288" cy="2643206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Do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czarnego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Georgia" pitchFamily="18" charset="0"/>
              </a:rPr>
              <a:t>kosza wrzucamy pozostałe odpady (mieszane).</a:t>
            </a:r>
            <a:endParaRPr lang="pl-PL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7890" name="Picture 2" descr="C:\Users\karola\Downloads\cz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1810"/>
            <a:ext cx="2786082" cy="34790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000628" y="285728"/>
            <a:ext cx="357190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dirty="0" smtClean="0">
                <a:solidFill>
                  <a:schemeClr val="tx1"/>
                </a:solidFill>
                <a:latin typeface="Georgia" pitchFamily="18" charset="0"/>
              </a:rPr>
              <a:t>Które śmieci będą tutaj pasować?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(klikaj na kosz i sprawdź)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36870" name="Picture 6" descr="Może, Dawka, Metalowe, Opakowania, Pusz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285728"/>
            <a:ext cx="1080673" cy="2000217"/>
          </a:xfrm>
          <a:prstGeom prst="rect">
            <a:avLst/>
          </a:prstGeom>
          <a:noFill/>
        </p:spPr>
      </p:pic>
      <p:pic>
        <p:nvPicPr>
          <p:cNvPr id="36872" name="Picture 8" descr="Apple, Ogryzek, Zgniłe Jabł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04"/>
            <a:ext cx="976879" cy="1285837"/>
          </a:xfrm>
          <a:prstGeom prst="rect">
            <a:avLst/>
          </a:prstGeom>
          <a:noFill/>
        </p:spPr>
      </p:pic>
      <p:pic>
        <p:nvPicPr>
          <p:cNvPr id="11" name="Picture 6" descr="Jajka, Mu, Kurczak, Na Początku, Pisklę, Poczę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978683" cy="1285861"/>
          </a:xfrm>
          <a:prstGeom prst="rect">
            <a:avLst/>
          </a:prstGeom>
          <a:noFill/>
        </p:spPr>
      </p:pic>
      <p:sp>
        <p:nvSpPr>
          <p:cNvPr id="40965" name="AutoShape 5" descr="Download Free png Diaper PNG Transparent Images, Pictures, Pho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7" name="AutoShape 7" descr="Download Free png Diaper, Diaper Clipart, Diapers, Baby Diaper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68" name="Picture 8" descr="C:\Users\karola\Downloads\prezentcja na dzień ziemi\Dzień Ziemi\6539830_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00240"/>
            <a:ext cx="2071690" cy="2071690"/>
          </a:xfrm>
          <a:prstGeom prst="rect">
            <a:avLst/>
          </a:prstGeom>
          <a:noFill/>
        </p:spPr>
      </p:pic>
      <p:pic>
        <p:nvPicPr>
          <p:cNvPr id="40970" name="Picture 10" descr="Wazon, Urna, Gliny Garnek, Amfora, Clay Słoik, Słoi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929066"/>
            <a:ext cx="1500198" cy="1996567"/>
          </a:xfrm>
          <a:prstGeom prst="rect">
            <a:avLst/>
          </a:prstGeom>
          <a:noFill/>
        </p:spPr>
      </p:pic>
      <p:pic>
        <p:nvPicPr>
          <p:cNvPr id="40963" name="Picture 3" descr="C:\Users\karola\Downloads\cz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2285992"/>
            <a:ext cx="3500462" cy="43711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04 0.00069 0.00938 -0.00209 0.01198 0.00185 C 0.01441 0.00532 0.01146 0.01134 0.01059 0.01597 C 0.00695 0.03403 -0.00625 0.04838 -0.01528 0.06041 C -0.04548 0.10069 -0.096 0.11458 -0.13646 0.12106 C -0.1658 0.12037 -0.19514 0.12176 -0.2243 0.11921 C -0.25035 0.1169 -0.28021 0.09583 -0.30295 0.08078 C -0.33559 0.05949 -0.36476 0.03356 -0.39253 0.00185 C -0.40486 -0.01227 -0.42691 -0.03334 -0.43646 -0.05255 C -0.44201 -0.06366 -0.44913 -0.07523 -0.45607 -0.08496 C -0.46476 -0.1132 -0.47882 -0.13866 -0.48941 -0.16574 C -0.49635 -0.1838 -0.50451 -0.20394 -0.51528 -0.21829 C -0.51771 -0.22894 -0.51562 -0.22292 -0.5243 -0.23449 C -0.52587 -0.23658 -0.5276 -0.2382 -0.52882 -0.24051 C -0.52986 -0.2426 -0.53194 -0.24653 -0.53194 -0.2465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C -0.01128 -0.02245 0.01511 -0.06713 0.02188 -0.08518 C 0.03733 -0.12639 0.0606 -0.15764 0.08751 -0.18518 C 0.10556 -0.20347 0.0941 -0.19676 0.11407 -0.21227 C 0.12726 -0.22245 0.14011 -0.22778 0.15469 -0.2331 C 0.16198 -0.23565 0.17657 -0.24143 0.17657 -0.24143 C 0.19323 -0.24074 0.2099 -0.2412 0.22657 -0.23935 C 0.2316 -0.23889 0.23594 -0.23379 0.24063 -0.23102 C 0.26181 -0.21829 0.27796 -0.19583 0.29688 -0.17893 C 0.30435 -0.15903 0.29514 -0.18125 0.30469 -0.16435 C 0.30955 -0.15555 0.31268 -0.14514 0.31563 -0.13518 C 0.31771 -0.11852 0.3191 -0.10208 0.32032 -0.08518 C 0.31876 -0.05231 0.31962 -0.00602 0.30938 0.02732 C 0.2823 0.11574 0.23369 0.19722 0.15782 0.20648 C 0.13594 0.20301 0.11372 0.20185 0.09219 0.19607 C 0.0849 0.19421 0.07865 0.1875 0.07188 0.18357 C 0.04028 0.16528 0.07292 0.18796 0.02969 0.1544 C 0.02605 0.15162 0.02171 0.15 0.01876 0.14607 C 0.00643 0.12963 0.01216 0.13519 0.00313 0.12732 C 0.00417 0.11412 0.004 0.1007 0.00626 0.08773 C 0.00973 0.06898 0.01389 0.06945 0.02032 0.05648 C 0.02257 0.05185 0.02379 0.04607 0.02657 0.0419 C 0.02813 0.03959 0.03091 0.03935 0.03282 0.03773 C 0.04497 0.02685 0.04879 0.02315 0.06251 0.01482 C 0.06997 0.01019 0.07639 0.00255 0.08438 7.40741E-7 C 0.09896 -0.0044 0.11337 -0.00764 0.12813 -0.01018 C 0.14011 -0.00949 0.15209 -0.00995 0.16407 -0.0081 C 0.17744 -0.00648 0.17344 -0.00486 0.18282 7.40741E-7 C 0.19445 0.00648 0.20643 0.00972 0.21719 0.01875 C 0.22396 0.02431 0.22813 0.03287 0.23438 0.03982 C 0.23612 0.04954 0.24011 0.0544 0.24376 0.06273 C 0.2573 0.09445 0.2724 0.13241 0.29688 0.15023 C 0.30122 0.15347 0.30487 0.1581 0.30938 0.16065 C 0.31494 0.16366 0.31841 0.16505 0.32344 0.16898 C 0.32744 0.17199 0.32987 0.17477 0.33282 0.1794 C 0.33403 0.18125 0.33594 0.18565 0.33594 0.18565 " pathEditMode="relative" ptsTypes="fffffffffffffffffffffffffffffffffffA">
                                      <p:cBhvr>
                                        <p:cTn id="10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33333E-6 C -0.0177 -0.03542 -0.02864 -0.06042 -0.05468 -0.0875 C -0.05642 -0.08936 -0.05902 -0.08843 -0.06093 -0.08959 C -0.06423 -0.09121 -0.06701 -0.09445 -0.07031 -0.09584 C -0.07638 -0.09838 -0.08281 -0.09838 -0.08906 -0.1 C -0.10208 -0.09931 -0.1151 -0.09908 -0.12812 -0.09792 C -0.13871 -0.09699 -0.15173 -0.08936 -0.15937 -0.07917 C -0.17239 -0.06181 -0.15972 -0.07408 -0.17031 -0.06459 C -0.17135 -0.0625 -0.17204 -0.06019 -0.17343 -0.05834 C -0.17482 -0.05648 -0.1769 -0.05602 -0.17812 -0.05417 C -0.18489 -0.04352 -0.18923 -0.03102 -0.19843 -0.02292 C -0.20138 -0.01111 -0.20746 -0.00186 -0.21249 0.00833 C -0.21336 0.01018 -0.21336 0.0125 -0.21406 0.01458 C -0.22031 0.03264 -0.22604 0.04838 -0.23124 0.06666 C -0.23385 0.07592 -0.23802 0.08449 -0.24062 0.09375 C -0.24305 0.10231 -0.24322 0.11203 -0.24531 0.12083 C -0.24774 0.13148 -0.2526 0.1412 -0.25468 0.15208 C -0.25729 0.16574 -0.25972 0.18194 -0.26562 0.19375 C -0.26736 0.20555 -0.26718 0.20069 -0.26718 0.20833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93889E-18 C 0.00955 -0.05069 0.03021 -0.06551 0.06562 -0.08125 C 0.06962 -0.0831 0.07396 -0.08264 0.07812 -0.08333 C 0.08854 -0.08472 0.10937 -0.0875 0.10937 -0.0875 C 0.12621 -0.08634 0.1658 -0.08727 0.18906 -0.07917 C 0.22708 -0.06574 0.25868 -0.03611 0.28281 0.00417 C 0.28611 0.00949 0.29028 0.01435 0.29219 0.02083 C 0.29566 0.03287 0.29948 0.04421 0.30312 0.05625 C 0.31875 0.18102 0.2368 0.29838 0.14687 0.31042 C 0.12396 0.3088 0.1 0.31389 0.07812 0.30417 C 0.0658 0.29861 0.05625 0.29074 0.04375 0.2875 C 0.02621 0.27199 0.03489 0.24259 0.04844 0.22708 C 0.0743 0.19722 0.11354 0.19514 0.14531 0.18958 C 0.18385 0.19051 0.22257 0.18889 0.26094 0.19375 C 0.32326 0.20162 0.38472 0.22292 0.44687 0.23333 C 0.49132 0.25116 0.53732 0.26157 0.57969 0.2875 C 0.59114 0.29444 0.60295 0.30069 0.61406 0.30833 C 0.63993 0.32616 0.66076 0.35 0.69062 0.35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0399 -0.01574 0.01024 -0.02338 0.01719 -0.0375 C 0.01875 -0.04051 0.021 -0.05371 0.02187 -0.05834 C 0.02135 -0.06667 0.02153 -0.075 0.02031 -0.08334 C 0.01875 -0.09445 0.0026 -0.11482 -0.00625 -0.11875 C -0.01545 -0.12848 -0.02726 -0.13843 -0.03906 -0.14167 C -0.04531 -0.14329 -0.05781 -0.14584 -0.05781 -0.14584 C -0.0724 -0.14514 -0.08698 -0.14561 -0.10156 -0.14375 C -0.11684 -0.1419 -0.12344 -0.10023 -0.125 -0.08542 C -0.12448 -0.07153 -0.12865 -0.04468 -0.12031 -0.02917 C -0.11702 -0.02292 -0.11007 -0.01574 -0.10469 -0.0125 C -0.10174 -0.01065 -0.09531 -0.00834 -0.09531 -0.00834 C -0.08438 -0.00903 -0.07344 -0.0088 -0.0625 -0.01042 C -0.05556 -0.01135 -0.03663 -0.02547 -0.03438 -0.02709 C -0.02379 -0.03426 -0.029 -0.03148 -0.02031 -0.04167 C -0.00313 -0.06158 0.00798 -0.07755 0.02187 -0.10209 C 0.02534 -0.12084 0.02066 -0.09885 0.02812 -0.12084 C 0.03177 -0.13125 0.03212 -0.1419 0.03594 -0.15209 C 0.03871 -0.17014 0.0401 -0.18264 0.0375 -0.20209 C 0.03611 -0.21227 0.03073 -0.2213 0.02656 -0.22917 C 0.02031 -0.24098 0.02656 -0.2338 0.02031 -0.24375 C 0.00816 -0.26273 -0.01233 -0.28264 -0.02969 -0.29167 C -0.04341 -0.29861 -0.05903 -0.30023 -0.07344 -0.30417 C -0.12153 -0.30278 -0.12604 -0.30486 -0.15781 -0.29792 C -0.16181 -0.29468 -0.1665 -0.29306 -0.17031 -0.28959 C -0.18611 -0.27547 -0.19722 -0.25417 -0.20938 -0.23542 C -0.21528 -0.22616 -0.2224 -0.21736 -0.22656 -0.20625 C -0.23195 -0.1919 -0.23594 -0.17639 -0.24219 -0.1625 C -0.24479 -0.14561 -0.25209 -0.12593 -0.25781 -0.11042 C -0.26077 -0.10255 -0.26111 -0.08936 -0.26563 -0.08334 " pathEditMode="relative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Teraz już wiesz, gdzie co wrzucić? </a:t>
            </a:r>
            <a:r>
              <a:rPr lang="pl-PL" sz="2800" dirty="0" smtClean="0">
                <a:latin typeface="Georgia" pitchFamily="18" charset="0"/>
                <a:sym typeface="Wingdings" pitchFamily="2" charset="2"/>
              </a:rPr>
              <a:t> </a:t>
            </a:r>
            <a:br>
              <a:rPr lang="pl-PL" sz="2800" dirty="0" smtClean="0">
                <a:latin typeface="Georgia" pitchFamily="18" charset="0"/>
                <a:sym typeface="Wingdings" pitchFamily="2" charset="2"/>
              </a:rPr>
            </a:br>
            <a:r>
              <a:rPr lang="pl-PL" sz="2800" dirty="0" smtClean="0">
                <a:latin typeface="Georgia" pitchFamily="18" charset="0"/>
                <a:sym typeface="Wingdings" pitchFamily="2" charset="2"/>
              </a:rPr>
              <a:t>Sprawdźmy szybko! </a:t>
            </a:r>
            <a:br>
              <a:rPr lang="pl-PL" sz="2800" dirty="0" smtClean="0">
                <a:latin typeface="Georgia" pitchFamily="18" charset="0"/>
                <a:sym typeface="Wingdings" pitchFamily="2" charset="2"/>
              </a:rPr>
            </a:br>
            <a:r>
              <a:rPr lang="pl-PL" sz="2800" dirty="0" smtClean="0">
                <a:latin typeface="Georgia" pitchFamily="18" charset="0"/>
                <a:sym typeface="Wingdings" pitchFamily="2" charset="2"/>
              </a:rPr>
              <a:t>Kliknij na odpowiedni kosz.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arola\Downloads\plast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5125" name="Picture 5" descr="C:\Users\karola\Downloads\cz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5130" name="Picture 10" descr="Klon Liści, Klon, Liście, Spadek Liści, Złota Jesie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85728"/>
            <a:ext cx="3143272" cy="2625471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1875 -0.01667 0.03524 -0.03634 0.05469 -0.05208 C 0.06354 -0.05926 0.07708 -0.07245 0.0875 -0.07708 C 0.10712 -0.08588 0.12795 -0.09144 0.14844 -0.09375 C 0.16823 -0.10046 0.18906 -0.10486 0.20938 -0.10833 C 0.22326 -0.11458 0.23785 -0.1169 0.25156 -0.12292 C 0.26354 -0.12222 0.27552 -0.12269 0.2875 -0.12083 C 0.29184 -0.12014 0.29844 -0.1125 0.30313 -0.11042 C 0.30608 -0.10648 0.3099 -0.10417 0.3125 -0.1 C 0.31493 -0.09583 0.31545 -0.09005 0.31719 -0.08542 C 0.32083 -0.05625 0.31979 -0.06944 0.31719 -0.01667 C 0.31632 0.00139 0.29653 0.01921 0.2875 0.03125 C 0.26042 0.06736 0.21441 0.06898 0.17813 0.07292 C 0.16302 0.07245 0.11406 0.07338 0.0875 0.06875 C 0.0717 0.06597 0.05903 0.05833 0.04375 0.05417 C 0.03108 0.04398 0.03854 0.05023 0.02188 0.03542 C 0.02031 0.03403 0.01719 0.03125 0.01719 0.03125 C 0.01163 0.01991 0.01076 0.0162 0.00781 0.00417 C 0.00833 -0.02708 -0.00069 -0.0625 0.01094 -0.08958 C 0.01458 -0.09815 0.02292 -0.10139 0.02813 -0.10833 C 0.03889 -0.12269 0.04792 -0.13519 0.0625 -0.14167 C 0.0717 -0.15093 0.0658 -0.14699 0.07813 -0.15 C 0.08333 -0.15139 0.09375 -0.15417 0.09375 -0.15417 C 0.1349 -0.15347 0.17604 -0.15347 0.21719 -0.15208 C 0.22934 -0.15162 0.23889 -0.1412 0.25 -0.1375 C 0.2559 -0.12546 0.24965 -0.13634 0.26094 -0.125 C 0.27622 -0.10972 0.29045 -0.0912 0.30625 -0.07708 C 0.3033 -0.03727 0.29323 -0.01713 0.27656 0.01458 C 0.26997 0.02708 0.26267 0.03958 0.25156 0.04583 C 0.24288 0.05069 0.23385 0.05231 0.225 0.05625 C 0.20764 0.05509 0.19653 0.05509 0.18125 0.05 C 0.17708 0.0331 0.17326 0.03819 0.17813 0.0125 C 0.17969 0.0044 0.19479 -0.00718 0.19688 -0.00833 C 0.21163 -0.0162 0.22517 -0.02569 0.24063 -0.03125 C 0.25 -0.03472 0.25764 -0.03704 0.26719 -0.03958 C 0.27135 -0.04074 0.27969 -0.04375 0.27969 -0.04375 C 0.29375 -0.04306 0.30781 -0.04282 0.32188 -0.04167 C 0.33247 -0.04074 0.33906 -0.02963 0.34844 -0.025 C 0.35729 -0.0206 0.36181 -0.01968 0.36875 -0.01042 C 0.3724 0.0044 0.37917 0.01736 0.38438 0.03125 C 0.38576 0.03472 0.38681 0.04259 0.3875 0.04583 C 0.39028 0.05787 0.3934 0.06898 0.39531 0.08125 C 0.39635 0.09537 0.39688 0.11505 0.4 0.12917 C 0.40208 0.13819 0.41059 0.14051 0.41563 0.14375 C 0.41788 0.14537 0.41962 0.14838 0.42188 0.15 C 0.43333 0.15764 0.4474 0.15718 0.45938 0.1625 C 0.46128 0.16759 0.46441 0.17176 0.46563 0.17708 C 0.46667 0.18171 0.46649 0.18681 0.46719 0.19167 C 0.46753 0.19375 0.46823 0.19583 0.46875 0.19792 C 0.46736 0.22407 0.46406 0.25394 0.47031 0.27917 C 0.47309 0.30463 0.47656 0.33032 0.47656 0.35625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arola\Downloads\plast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5125" name="Picture 5" descr="C:\Users\karola\Downloads\cz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44036" name="Picture 4" descr="Pudełko, Papier, Pola Dostawa, Po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00042"/>
            <a:ext cx="2224086" cy="2175737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59259E-6 C -0.00261 -0.01018 -0.00244 -0.00671 -8.67362E-19 -0.02222 C 0.0052 -0.05509 0.02934 -0.05463 0.05 -0.05671 C 0.06718 -0.05486 0.08489 -0.05763 0.10138 -0.05069 C 0.13767 -0.03564 0.18038 0.00232 0.18923 0.0544 C 0.18871 0.0625 0.18906 0.07084 0.18784 0.07871 C 0.1868 0.08588 0.1809 0.09237 0.17725 0.09699 C 0.1743 0.10093 0.1717 0.10787 0.16805 0.11112 C 0.15052 0.12709 0.13437 0.13311 0.11354 0.13727 C 0.10347 0.13519 0.09322 0.13449 0.08333 0.13125 C 0.07187 0.12755 0.06111 0.12014 0.05 0.11505 C 0.03871 0.10973 0.02586 0.09098 0.01354 0.08264 C 0.0125 0.0801 0.01215 0.07686 0.01059 0.07477 C 0.00937 0.07315 0.00711 0.07431 0.0059 0.07269 C 0.00486 0.0713 0.00538 0.06852 0.00451 0.06667 C 0.00381 0.06505 0.00243 0.06389 0.00138 0.0625 C 0.00121 0.06181 -0.0033 0.0507 -0.00313 0.04838 C -0.00261 0.03681 -0.00296 0.02408 0.00138 0.01412 C 0.0125 -0.01088 0.04305 -0.0118 0.06197 -0.01412 C 0.07361 -0.01342 0.08611 -0.0162 0.09687 -0.01018 C 0.09826 -0.00949 0.09878 -0.00717 0.1 -0.00625 C 0.10138 -0.00509 0.10295 -0.00486 0.10451 -0.00416 C 0.1118 0.00602 0.11944 0.01459 0.12569 0.02616 C 0.13489 0.04329 0.13697 0.06274 0.14392 0.08079 C 0.14722 0.09954 0.15052 0.11829 0.15295 0.13727 C 0.15347 0.1838 0.15364 0.2301 0.15451 0.27662 C 0.15486 0.29213 0.15972 0.31806 0.16805 0.32917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karola\Downloads\cz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45060" name="Picture 4" descr="Bottledwater, Woda, Butelka, Mineralne, Pić, Plasti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12718">
            <a:off x="3992040" y="352631"/>
            <a:ext cx="1178715" cy="2357430"/>
          </a:xfrm>
          <a:prstGeom prst="rect">
            <a:avLst/>
          </a:prstGeom>
          <a:noFill/>
        </p:spPr>
      </p:pic>
      <p:pic>
        <p:nvPicPr>
          <p:cNvPr id="5124" name="Picture 4" descr="C:\Users\karola\Downloads\plast-removebg-preview.png">
            <a:hlinkClick r:id="" action="ppaction://noaction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0.00399 -0.02037 0.01997 -0.02014 0.03333 -0.02222 C 0.05052 -0.02083 0.06771 -0.01991 0.0849 -0.01806 C 0.09045 -0.01736 0.0934 -0.01065 0.09688 -0.00602 C 0.09844 -0.00394 0.10139 -1.48148E-6 0.10139 -1.48148E-6 C 0.10521 0.01435 0.10017 -0.00023 0.10764 0.0081 C 0.10955 0.01018 0.11024 0.01366 0.11215 0.0162 C 0.11597 0.02176 0.12014 0.02708 0.12431 0.03241 C 0.12535 0.0338 0.12726 0.03657 0.12726 0.03657 C 0.13472 0.06134 0.13177 0.04977 0.13646 0.07083 C 0.13889 0.09931 0.13941 0.09838 0.13646 0.13958 C 0.13629 0.14213 0.12899 0.16111 0.12882 0.16181 C 0.11372 0.19861 0.07361 0.21829 0.04392 0.22222 C 0.02882 0.22153 0.01354 0.22176 -0.00139 0.22037 C -0.03281 0.21736 -0.06163 0.19329 -0.08941 0.17593 C -0.10746 0.16458 -0.13229 0.15116 -0.13941 0.12338 C -0.13889 0.10787 -0.13924 0.09236 -0.13785 0.07685 C -0.13698 0.06713 -0.13038 0.05741 -0.12569 0.05069 C -0.11927 0.04074 -0.11302 0.02963 -0.10608 0.02037 C -0.09757 0.00903 -0.08576 0.00139 -0.07726 -0.00995 C -0.06962 -0.02014 -0.06042 -0.02662 -0.05 -0.03009 C -0.04601 -0.03148 -0.04184 -0.03287 -0.03785 -0.03426 C -0.03576 -0.03495 -0.03177 -0.03634 -0.03177 -0.03634 C -0.00052 -0.03472 -0.00087 -0.03565 0.01979 -0.03009 C 0.04757 -0.00532 0.07517 0.01944 0.09844 0.05069 C 0.10781 0.07616 0.09531 0.04491 0.10608 0.06273 C 0.10851 0.06667 0.10868 0.07245 0.11059 0.07685 C 0.11406 0.08495 0.11649 0.0919 0.11806 0.10116 C 0.12136 0.14005 0.12292 0.14306 0.11962 0.18588 C 0.11771 0.21296 0.09618 0.24352 0.08316 0.26065 C 0.04636 0.30995 -0.00278 0.31968 -0.05295 0.32731 C -0.11059 0.32593 -0.16823 0.32639 -0.22569 0.32338 C -0.26545 0.3213 -0.3059 0.31181 -0.34549 0.30718 C -0.35989 0.30347 -0.37708 0.30278 -0.3908 0.29514 C -0.39948 0.29028 -0.40608 0.28102 -0.4151 0.27685 C -0.41406 0.28657 -0.41458 0.29792 -0.40903 0.30509 C -0.40538 0.33426 -0.41024 0.30556 -0.40451 0.32338 C -0.40364 0.32593 -0.40434 0.3294 -0.40295 0.33148 C -0.40243 0.33218 -0.39201 0.3412 -0.38941 0.34352 C -0.38785 0.34491 -0.38472 0.34768 -0.38472 0.34768 C -0.37569 0.38681 -0.38368 0.43194 -0.38628 0.47292 C -0.3868 0.50995 -0.38785 0.54699 -0.38785 0.58403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karola\Downloads\krk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5124" name="Picture 4" descr="C:\Users\karola\Downloads\plast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  <p:pic>
        <p:nvPicPr>
          <p:cNvPr id="47108" name="Picture 4" descr="Jajko, Owalny, Żywności, Okrągł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1142984"/>
            <a:ext cx="1000132" cy="1428760"/>
          </a:xfrm>
          <a:prstGeom prst="rect">
            <a:avLst/>
          </a:prstGeom>
          <a:noFill/>
        </p:spPr>
      </p:pic>
      <p:pic>
        <p:nvPicPr>
          <p:cNvPr id="5125" name="Picture 5" descr="C:\Users\karola\Downloads\cz-removebg-preview.png">
            <a:hlinkClick r:id="" action="ppaction://noaction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2963E-6 C -0.01441 -0.01851 -0.03976 -0.02314 -0.05764 -0.0324 C -0.07309 -0.0405 -0.08906 -0.05092 -0.10469 -0.05856 C -0.11111 -0.0618 -0.11806 -0.06319 -0.12431 -0.06666 C -0.13299 -0.07152 -0.14236 -0.07754 -0.15156 -0.08078 C -0.1658 -0.08587 -0.18108 -0.08726 -0.19549 -0.08888 C -0.22552 -0.08772 -0.2441 -0.08541 -0.27136 -0.08286 C -0.29254 -0.07546 -0.31233 -0.06759 -0.33195 -0.05462 C -0.34045 -0.04259 -0.32656 -0.06064 -0.34254 -0.04837 C -0.34757 -0.04467 -0.35122 -0.03842 -0.35608 -0.03425 C -0.3592 -0.03147 -0.36528 -0.02615 -0.36528 -0.02615 C -0.36892 -0.01897 -0.37274 -0.00208 -0.37274 -0.00208 C -0.37222 0.02755 -0.37257 0.05718 -0.37136 0.08681 C -0.37101 0.09283 -0.36302 0.11899 -0.36215 0.1213 C -0.35017 0.15417 -0.33073 0.16112 -0.30469 0.16575 C -0.26979 0.16251 -0.24879 0.16274 -0.21823 0.15556 C -0.1816 0.14677 -0.14549 0.1345 -0.1092 0.12316 C -0.06597 0.10973 -0.02101 0.10464 0.02257 0.09491 C 0.03733 0.09167 0.05035 0.08681 0.0651 0.08496 C 0.08611 0.07362 0.1092 0.06806 0.1316 0.06459 C 0.16441 0.05394 0.19687 0.04191 0.23021 0.03427 C 0.24132 0.03496 0.25243 0.03473 0.26354 0.03635 C 0.27292 0.03774 0.28316 0.04329 0.29236 0.04653 C 0.29861 0.05278 0.30312 0.05996 0.30746 0.06876 C 0.31059 0.0963 0.31389 0.12408 0.30746 0.15163 C 0.28073 0.26691 0.18819 0.33542 0.10746 0.36575 C 0.07917 0.37616 0.05226 0.38681 0.02257 0.38797 C -0.01823 0.38959 -0.05903 0.38913 -0.1 0.38982 C -0.08524 0.39491 -0.10538 0.38843 -0.07882 0.39399 C -0.05886 0.39816 -0.03941 0.40603 -0.01979 0.41204 C -0.01059 0.42431 -0.01337 0.4389 -0.00608 0.44862 C -0.00486 0.45348 -0.00451 0.45903 -0.00156 0.46274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karola\Downloads\cz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1876425" cy="3486158"/>
          </a:xfrm>
          <a:prstGeom prst="rect">
            <a:avLst/>
          </a:prstGeom>
          <a:noFill/>
        </p:spPr>
      </p:pic>
      <p:pic>
        <p:nvPicPr>
          <p:cNvPr id="5127" name="Picture 7" descr="C:\Users\karola\Downloads\krk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214686"/>
            <a:ext cx="1643042" cy="3328995"/>
          </a:xfrm>
          <a:prstGeom prst="rect">
            <a:avLst/>
          </a:prstGeom>
          <a:noFill/>
        </p:spPr>
      </p:pic>
      <p:pic>
        <p:nvPicPr>
          <p:cNvPr id="5128" name="Picture 8" descr="C:\Users\karola\Downloads\g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14686"/>
            <a:ext cx="1838324" cy="3309945"/>
          </a:xfrm>
          <a:prstGeom prst="rect">
            <a:avLst/>
          </a:prstGeom>
          <a:noFill/>
        </p:spPr>
      </p:pic>
      <p:pic>
        <p:nvPicPr>
          <p:cNvPr id="5124" name="Picture 4" descr="C:\Users\karola\Downloads\plast-removebg-preview.png">
            <a:hlinkClick r:id="" action="ppaction://noaction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214686"/>
            <a:ext cx="1785918" cy="3429024"/>
          </a:xfrm>
          <a:prstGeom prst="rect">
            <a:avLst/>
          </a:prstGeom>
          <a:noFill/>
        </p:spPr>
      </p:pic>
      <p:pic>
        <p:nvPicPr>
          <p:cNvPr id="46082" name="Picture 2" descr="Butelka, Szczegółowe, Szkło, Światł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60609">
            <a:off x="4037910" y="340091"/>
            <a:ext cx="1285884" cy="2571768"/>
          </a:xfrm>
          <a:prstGeom prst="rect">
            <a:avLst/>
          </a:prstGeom>
          <a:noFill/>
        </p:spPr>
      </p:pic>
      <p:pic>
        <p:nvPicPr>
          <p:cNvPr id="5126" name="Picture 6" descr="C:\Users\karola\Downloads\szkło-removebg-preview.png">
            <a:hlinkClick r:id="" action="ppaction://noaction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143248"/>
            <a:ext cx="1847850" cy="34718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C 0.00416 -0.01852 0.02326 -0.03958 0.03472 -0.05069 C 0.04635 -0.06204 0.05781 -0.07338 0.07118 -0.08102 C 0.09913 -0.09699 0.13055 -0.10069 0.16059 -0.10324 C 0.18333 -0.10254 0.20607 -0.10278 0.22864 -0.10116 C 0.24392 -0.1 0.25555 -0.08935 0.26961 -0.08287 C 0.27777 -0.0662 0.26666 -0.08704 0.27725 -0.07292 C 0.27864 -0.07106 0.27899 -0.06852 0.2802 -0.06667 C 0.28246 -0.06319 0.28784 -0.05671 0.28784 -0.05671 C 0.29149 -0.0412 0.28645 -0.05926 0.29236 -0.04653 C 0.29479 -0.04143 0.29618 -0.03542 0.29843 -0.03032 C 0.30104 -0.00694 0.30277 -0.00324 0.3 0.02616 C 0.29843 0.04306 0.28663 0.0588 0.27864 0.0706 C 0.26336 0.09329 0.24253 0.11574 0.21961 0.12315 C 0.20156 0.12917 0.18194 0.1294 0.16354 0.13125 C 0.10399 0.13009 0.0585 0.12801 0.00295 0.12107 C -0.02709 0.10625 0.00937 0.12269 -0.02275 0.11296 C -0.02952 0.11088 -0.03577 0.10695 -0.04254 0.10486 C -0.04792 0.10324 -0.05417 0.10208 -0.05921 0.09884 C -0.06737 0.09352 -0.075 0.08565 -0.08334 0.08079 C -0.09827 0.07199 -0.11598 0.06528 -0.13195 0.0625 C -0.14254 0.0632 -0.15313 0.06343 -0.16372 0.06458 C -0.17431 0.06574 -0.18525 0.08241 -0.18941 0.09491 C -0.19497 0.11158 -0.18941 0.10255 -0.19549 0.11111 C -0.19948 0.1419 -0.19809 0.12708 -0.2 0.15556 C -0.20053 0.18588 -0.20053 0.21597 -0.20157 0.2463 C -0.20209 0.26227 -0.20747 0.27894 -0.20921 0.29491 C -0.21164 0.31713 -0.21441 0.33935 -0.21667 0.36158 C -0.21893 0.40741 -0.22171 0.45301 -0.22431 0.49884 C -0.22535 0.51852 -0.22882 0.53519 -0.22882 0.55556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Brawo! </a:t>
            </a:r>
            <a:r>
              <a:rPr lang="pl-PL" sz="2800" dirty="0" smtClean="0">
                <a:latin typeface="Georgia" pitchFamily="18" charset="0"/>
              </a:rPr>
              <a:t/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Pamiętaj o tym, czego dziś się nauczyłeś. To bardzo ważne!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Super 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  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Dziś porozmawiamy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o segregowaniu śmieci.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>Czy wiesz co to znaczy segregować śmieci?</a:t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71472" y="4714860"/>
            <a:ext cx="8215370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4857760"/>
            <a:ext cx="7786742" cy="178595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Dziękuję bardzo za dziś!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Mam dla Ciebie pomysł na pracę plastyczną!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27650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2704722" y="1108307"/>
            <a:ext cx="915682" cy="973821"/>
          </a:xfrm>
          <a:prstGeom prst="rect">
            <a:avLst/>
          </a:prstGeom>
          <a:noFill/>
        </p:spPr>
      </p:pic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Przygotuj: 1 sztywną białą kartkę, jedną białą lub odpowiadającą Twojemu kolorowi skóry, nożyczk</a:t>
            </a:r>
            <a:r>
              <a:rPr lang="pl-PL" sz="2000" dirty="0" smtClean="0">
                <a:latin typeface="Georgia" pitchFamily="18" charset="0"/>
              </a:rPr>
              <a:t>i, ołówek, niebieską i zieloną kartkę (lub bibułę, farby, plastelinę),  talerzyk do odrywania koła, czerwoną kartkę i klej.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7" name="Obraz 6" descr="93770293_652674978886559_154052221980377088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14290"/>
            <a:ext cx="4786346" cy="375497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Odrysuj koło na sztywnej kartce używając talerzyka. 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/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Ozdób koło skrawkami papieru, bibułą, farbami lub plasteliną w kolorach zielony i niebieski.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9" name="Obraz 8" descr="93837107_230350515051409_207056415527796736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5716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Odrysuj swoją dłoń i wytnij. 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Potrzebujesz dwóch sztuk.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7" name="Obraz 6" descr="93722157_3145184788827799_838443811503656140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57148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357422" y="4214818"/>
            <a:ext cx="6215074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429132"/>
            <a:ext cx="5929354" cy="1785950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Georgia" pitchFamily="18" charset="0"/>
              </a:rPr>
              <a:t>Narysuj i wytnij serce. Przyklej wszystko do koła.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/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Gotowe!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8" name="Obraz 7" descr="93648652_614245229162902_1208040640982548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42852"/>
            <a:ext cx="4786346" cy="393614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000264" cy="2047054"/>
          </a:xfrm>
          <a:prstGeom prst="rect">
            <a:avLst/>
          </a:prstGeom>
          <a:noFill/>
        </p:spPr>
      </p:pic>
      <p:sp>
        <p:nvSpPr>
          <p:cNvPr id="8" name="Objaśnienie w chmurce 7"/>
          <p:cNvSpPr/>
          <p:nvPr/>
        </p:nvSpPr>
        <p:spPr>
          <a:xfrm rot="893350">
            <a:off x="6215074" y="285728"/>
            <a:ext cx="2428892" cy="2143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 Do jutra!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3429000"/>
            <a:ext cx="521494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segregować to znaczy…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Zostawiać śmieci </a:t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lesie, parku, </a:t>
            </a:r>
            <a:b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 plaży? 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5214942" cy="207170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Georgia" pitchFamily="18" charset="0"/>
              </a:rPr>
              <a:t>Pewnie, że nie!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3429000"/>
            <a:ext cx="521494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segregować to znaczy…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Chować do szafy i czekać </a:t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aż znikną?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5214942" cy="207170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Georgia" pitchFamily="18" charset="0"/>
              </a:rPr>
              <a:t>Też nie!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786182" y="492917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0" y="3571876"/>
            <a:ext cx="4286248" cy="17144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3429000"/>
            <a:ext cx="5214942" cy="207170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Czy segregować to znaczy…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43306" y="4786298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Wkładać śmieci do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odpowiednich koszy? 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42910" y="500042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Tak! To właśnie segregacja. A czy Ty z rodzicami segregujesz śmieci w domu?</a:t>
            </a: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r>
              <a:rPr lang="pl-PL" sz="3000" dirty="0" smtClean="0">
                <a:latin typeface="Georgia" pitchFamily="18" charset="0"/>
                <a:sym typeface="Wingdings" pitchFamily="2" charset="2"/>
              </a:rPr>
              <a:t/>
            </a:r>
            <a:br>
              <a:rPr lang="pl-PL" sz="3000" dirty="0" smtClean="0">
                <a:latin typeface="Georgia" pitchFamily="18" charset="0"/>
                <a:sym typeface="Wingdings" pitchFamily="2" charset="2"/>
              </a:rPr>
            </a:br>
            <a:endParaRPr lang="pl-PL" sz="3000" dirty="0">
              <a:latin typeface="Georgia" pitchFamily="18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14282" y="3143248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85720" y="3643314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Obejrzyj proszę krótką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>bajkę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> o segregacji śmieci,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>zwróć uwagę na kolory koszy!  </a:t>
            </a: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/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/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</a:b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  <a:t/>
            </a:r>
            <a:b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sym typeface="Wingdings" pitchFamily="2" charset="2"/>
              </a:rPr>
            </a:b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333</Words>
  <Application>Microsoft Office PowerPoint</Application>
  <PresentationFormat>Pokaz na ekranie (4:3)</PresentationFormat>
  <Paragraphs>49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Dzień Ziemi</vt:lpstr>
      <vt:lpstr>Dzień dobry! Twoim poprzednim zadaniem było zastanowić się, jak możesz dbać o mnie ze swojego domu.</vt:lpstr>
      <vt:lpstr>Super    Dziś porozmawiamy o segregowaniu śmieci.    Czy wiesz co to znaczy segregować śmieci?   </vt:lpstr>
      <vt:lpstr>Czy segregować to znaczy…</vt:lpstr>
      <vt:lpstr>Pewnie, że nie!   </vt:lpstr>
      <vt:lpstr>Czy segregować to znaczy…</vt:lpstr>
      <vt:lpstr>Też nie!   </vt:lpstr>
      <vt:lpstr>Czy segregować to znaczy…</vt:lpstr>
      <vt:lpstr>Tak! To właśnie segregacja. A czy Ty z rodzicami segregujesz śmieci w domu?   </vt:lpstr>
      <vt:lpstr>Slajd 10</vt:lpstr>
      <vt:lpstr>Czy zapamiętałeś, jakie kolory miały kosze  do segregacji w bajce? Kliknij na odpowiednie kolory  </vt:lpstr>
      <vt:lpstr>Tak jak w bajce, tak też w życiu mamy różne kolory koszy, do których wrzucamy  odpowiednie śmieci.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Teraz już wiesz, gdzie co wrzucić?   Sprawdźmy szybko!  Kliknij na odpowiedni kosz.</vt:lpstr>
      <vt:lpstr>Slajd 24</vt:lpstr>
      <vt:lpstr>Slajd 25</vt:lpstr>
      <vt:lpstr>Slajd 26</vt:lpstr>
      <vt:lpstr>Slajd 27</vt:lpstr>
      <vt:lpstr>Slajd 28</vt:lpstr>
      <vt:lpstr>Brawo!  Pamiętaj o tym, czego dziś się nauczyłeś. To bardzo ważne!</vt:lpstr>
      <vt:lpstr>Dziękuję bardzo za dziś! Mam dla Ciebie pomysł na pracę plastyczną!</vt:lpstr>
      <vt:lpstr>Przygotuj: 1 sztywną białą kartkę, jedną białą lub odpowiadającą Twojemu kolorowi skóry, nożyczki, ołówek, niebieską i zieloną kartkę (lub bibułę, farby, plastelinę),  talerzyk do odrywania koła, czerwoną kartkę i klej.</vt:lpstr>
      <vt:lpstr>Odrysuj koło na sztywnej kartce używając talerzyka.   Ozdób koło skrawkami papieru, bibułą, farbami lub plasteliną w kolorach zielony i niebieski.</vt:lpstr>
      <vt:lpstr>Odrysuj swoją dłoń i wytnij.  Potrzebujesz dwóch sztuk.</vt:lpstr>
      <vt:lpstr>Narysuj i wytnij serce. Przyklej wszystko do koła.  Gotowe!</vt:lpstr>
      <vt:lpstr>Dzień Ziemi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karola</dc:creator>
  <cp:lastModifiedBy>karola</cp:lastModifiedBy>
  <cp:revision>7</cp:revision>
  <dcterms:created xsi:type="dcterms:W3CDTF">2020-04-19T17:00:02Z</dcterms:created>
  <dcterms:modified xsi:type="dcterms:W3CDTF">2020-04-20T12:23:23Z</dcterms:modified>
</cp:coreProperties>
</file>